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11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77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3996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7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3587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84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70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52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1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96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68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6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9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33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60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56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insane/LaravelShoppingcart" TargetMode="External"/><Relationship Id="rId2" Type="http://schemas.openxmlformats.org/officeDocument/2006/relationships/hyperlink" Target="https://laravel.com/docs/7.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meforest.net/" TargetMode="External"/><Relationship Id="rId4" Type="http://schemas.openxmlformats.org/officeDocument/2006/relationships/hyperlink" Target="https://laravel.com/docs/7.x/authenticatio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9EDF5-966F-407A-8C72-599889F18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0"/>
            <a:ext cx="8915399" cy="226278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THƯƠNG MẠI ĐIỆN TỬ QUẦN ÁO A-HA 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80CD7-F4A1-40A3-B460-353353148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4313" y="2622396"/>
            <a:ext cx="8915399" cy="4070504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Bùi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Thảo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Quyền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Vinh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</a:t>
            </a:r>
          </a:p>
        </p:txBody>
      </p:sp>
    </p:spTree>
    <p:extLst>
      <p:ext uri="{BB962C8B-B14F-4D97-AF65-F5344CB8AC3E}">
        <p14:creationId xmlns:p14="http://schemas.microsoft.com/office/powerpoint/2010/main" val="266527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486235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chi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“ADD TO CART”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thêm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giỏ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chuyển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sang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Giỏ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D5256-4EDA-4820-8D85-7411BE7019B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4" t="11200" b="5761"/>
          <a:stretch/>
        </p:blipFill>
        <p:spPr bwMode="auto">
          <a:xfrm>
            <a:off x="2018030" y="1858476"/>
            <a:ext cx="8911686" cy="49995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87436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486235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giỏ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tùy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muốn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xóa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khỏi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giỏ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trước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8E540-F90F-4D63-8F79-33171545690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" t="11726" b="6049"/>
          <a:stretch/>
        </p:blipFill>
        <p:spPr bwMode="auto">
          <a:xfrm>
            <a:off x="1953150" y="1767124"/>
            <a:ext cx="8911687" cy="4963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9233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486235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Thanh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“Thanh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ảnh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mình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Gửi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”.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Đơn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gửi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Admin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E9DFB9-7034-46B2-B325-7600D1CCEF6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b="5860"/>
          <a:stretch/>
        </p:blipFill>
        <p:spPr bwMode="auto">
          <a:xfrm>
            <a:off x="1771111" y="2120900"/>
            <a:ext cx="9170988" cy="4610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48066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486235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click “Forgot Your Password”.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Email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click “Send password reset link”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 web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gửi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Email,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Email click “Reset Password”,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khẩu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khẩu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Click “Reset password”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lấy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khẩu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C7F10-6902-4F47-98E3-B95BD0D20F6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" t="10652" b="5782"/>
          <a:stretch/>
        </p:blipFill>
        <p:spPr bwMode="auto">
          <a:xfrm>
            <a:off x="0" y="2932897"/>
            <a:ext cx="5989320" cy="2915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5D9210-2735-41F1-8C6B-286C58CB1C9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" t="10887" b="6497"/>
          <a:stretch/>
        </p:blipFill>
        <p:spPr bwMode="auto">
          <a:xfrm>
            <a:off x="6096000" y="2951312"/>
            <a:ext cx="6020435" cy="28975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487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486235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 click “Login”,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khẩu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Khi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Super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quyền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sẵn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gửi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Email,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Email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F7D95B-3B23-44D5-986F-D4AA692651E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2375046"/>
            <a:ext cx="8167688" cy="44829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14008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727535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click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user”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Username, Password,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Comfirm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Password,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Role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Role: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(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(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Admin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Super Admin (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khoản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Admin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toàn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quyền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740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727535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Super Admin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trách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admin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Super admin click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user”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Username, Password,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Comfirm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Password,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Role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Role: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Super Admin (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Admin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20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click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user”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Username, Password,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Comfirm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Password,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Role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Role: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Super Admin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quyền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DAF50-E8C0-4FD8-99C5-CABC46E2F29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10469" r="-1" b="6189"/>
          <a:stretch/>
        </p:blipFill>
        <p:spPr bwMode="auto">
          <a:xfrm>
            <a:off x="2326750" y="3224847"/>
            <a:ext cx="7274450" cy="36331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40977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User:</a:t>
            </a:r>
          </a:p>
          <a:p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User, Admin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“Delete”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xóa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User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mình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muốn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789B9-2C7E-4615-BEDD-4D628F8AAF3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4" r="5051" b="37141"/>
          <a:stretch/>
        </p:blipFill>
        <p:spPr bwMode="auto">
          <a:xfrm>
            <a:off x="1752600" y="1896894"/>
            <a:ext cx="8801100" cy="46831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47879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User:</a:t>
            </a:r>
          </a:p>
          <a:p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User, Admin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“Edit”,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muốn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User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“Edit”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hoản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tất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2E46CE-FB7F-4F1A-AE1C-E1172EC7033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" t="11565" b="5749"/>
          <a:stretch/>
        </p:blipFill>
        <p:spPr bwMode="auto">
          <a:xfrm>
            <a:off x="1638300" y="1892300"/>
            <a:ext cx="8915400" cy="4775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02626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A-HA 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A-HA SHOP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nhằm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đích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rộng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rãi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chi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231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“Submit”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2837C-CF83-41EC-9BFA-F0986FB47FD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" t="11307" b="5627"/>
          <a:stretch/>
        </p:blipFill>
        <p:spPr bwMode="auto">
          <a:xfrm>
            <a:off x="1638300" y="1895157"/>
            <a:ext cx="8712200" cy="4861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03782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“Delete”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xóa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muốn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D2B7D-F548-49B0-9C30-8A1011539B1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892300"/>
            <a:ext cx="8763000" cy="4965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09944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“Edit”,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“Submit”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5FE22-68C6-47F1-96F2-EFE8A744A8B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902657"/>
            <a:ext cx="8661400" cy="4790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07296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“Submit”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B304A1-CA62-4AF5-958E-D40F0E5546D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" t="11306" b="6177"/>
          <a:stretch/>
        </p:blipFill>
        <p:spPr bwMode="auto">
          <a:xfrm>
            <a:off x="1638299" y="1993462"/>
            <a:ext cx="8911687" cy="4724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29567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“Delete”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xóa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muốn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E068E-7A7B-4EA1-9D8C-247ABDD44A1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991994"/>
            <a:ext cx="8674100" cy="4764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05745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“Edit”,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“Submit”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35CFB-99A5-4506-9687-F9FA596A508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1" t="10208" b="5458"/>
          <a:stretch/>
        </p:blipFill>
        <p:spPr bwMode="auto">
          <a:xfrm>
            <a:off x="1638300" y="2012632"/>
            <a:ext cx="8724900" cy="47437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58866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Banners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Banners: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Banners,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Banner,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“Submit”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Banners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chủ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53D43-D1DD-41F1-9430-D3EEEEB704D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" t="11125" b="5309"/>
          <a:stretch/>
        </p:blipFill>
        <p:spPr bwMode="auto">
          <a:xfrm>
            <a:off x="1638299" y="1957902"/>
            <a:ext cx="8911687" cy="47222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06701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Banners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Banners: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Banner,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“Delete”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xóa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Banner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muốn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B316C0-E7CB-4E64-AA2E-35125AD8DB1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2" y="1741724"/>
            <a:ext cx="9209088" cy="4938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09401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Banners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Banners: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Banners,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“Edit”,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nội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dung,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Banner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“Submit”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Banner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C35A9-8E4A-4477-9231-F19B317A3C3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2" b="5790"/>
          <a:stretch/>
        </p:blipFill>
        <p:spPr bwMode="auto">
          <a:xfrm>
            <a:off x="1638300" y="2013902"/>
            <a:ext cx="8911687" cy="47297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88650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Super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nút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“Submit”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5F359-71E8-4FAB-8E3E-1EBAF58494C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" t="10800" b="5671"/>
          <a:stretch/>
        </p:blipFill>
        <p:spPr bwMode="auto">
          <a:xfrm>
            <a:off x="1638300" y="2011362"/>
            <a:ext cx="8911687" cy="4694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7000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A-HA 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264555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9F455-7CEE-4913-B744-D1C49F928B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1701800"/>
            <a:ext cx="7710488" cy="515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7838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xóa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“Delete”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xóa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khỏi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F3CB2-DE77-48BA-BE4A-8A48E1C5F8B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999614"/>
            <a:ext cx="8911687" cy="46678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9695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admin click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“Edit”,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,….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Click “Submit”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0DFB43-C963-49BC-971B-88D50B26782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9" b="6735"/>
          <a:stretch/>
        </p:blipFill>
        <p:spPr bwMode="auto">
          <a:xfrm>
            <a:off x="1638300" y="2003742"/>
            <a:ext cx="8911687" cy="45875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91128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click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4148B-B59D-4492-B243-DF624450108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" t="10652" b="5782"/>
          <a:stretch/>
        </p:blipFill>
        <p:spPr bwMode="auto">
          <a:xfrm>
            <a:off x="1638300" y="2165350"/>
            <a:ext cx="8775700" cy="4692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21554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AA52F-AC74-4DF7-AD84-29F9E55C86E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3" b="6482"/>
          <a:stretch/>
        </p:blipFill>
        <p:spPr bwMode="auto">
          <a:xfrm>
            <a:off x="1638300" y="2007552"/>
            <a:ext cx="8911687" cy="46726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75181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121234"/>
            <a:ext cx="8915400" cy="498746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Khi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quên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Admin click “Forgot Your Password”.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Email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click “Send password reset link”.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 web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Email,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Email click “Reset Password”,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Click “Reset password”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578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121234"/>
            <a:ext cx="8915400" cy="4987465"/>
          </a:xfrm>
        </p:spPr>
        <p:txBody>
          <a:bodyPr>
            <a:norm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Admin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thừa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Super Admin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Admin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3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Admin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Super Admin 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*Admin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endParaRPr lang="en-US" sz="3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652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KẾT: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7D1D2A-3EC5-4A3F-8099-EEB84AB29921}"/>
              </a:ext>
            </a:extLst>
          </p:cNvPr>
          <p:cNvSpPr txBox="1">
            <a:spLocks/>
          </p:cNvSpPr>
          <p:nvPr/>
        </p:nvSpPr>
        <p:spPr>
          <a:xfrm>
            <a:off x="1968500" y="935267"/>
            <a:ext cx="8915400" cy="498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Thuận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tham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khảo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khăn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teamwork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Hay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conflic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git.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Nhầm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455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KẾT: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7D1D2A-3EC5-4A3F-8099-EEB84AB29921}"/>
              </a:ext>
            </a:extLst>
          </p:cNvPr>
          <p:cNvSpPr txBox="1">
            <a:spLocks/>
          </p:cNvSpPr>
          <p:nvPr/>
        </p:nvSpPr>
        <p:spPr>
          <a:xfrm>
            <a:off x="1968500" y="935267"/>
            <a:ext cx="8915400" cy="498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Viết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endParaRPr lang="en-US" sz="28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C04134-3F27-4E79-B02E-28B0E84CB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565263"/>
              </p:ext>
            </p:extLst>
          </p:nvPr>
        </p:nvGraphicFramePr>
        <p:xfrm>
          <a:off x="1968500" y="2015115"/>
          <a:ext cx="8001001" cy="9185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8911">
                  <a:extLst>
                    <a:ext uri="{9D8B030D-6E8A-4147-A177-3AD203B41FA5}">
                      <a16:colId xmlns:a16="http://schemas.microsoft.com/office/drawing/2014/main" val="291210240"/>
                    </a:ext>
                  </a:extLst>
                </a:gridCol>
                <a:gridCol w="2452675">
                  <a:extLst>
                    <a:ext uri="{9D8B030D-6E8A-4147-A177-3AD203B41FA5}">
                      <a16:colId xmlns:a16="http://schemas.microsoft.com/office/drawing/2014/main" val="923397187"/>
                    </a:ext>
                  </a:extLst>
                </a:gridCol>
                <a:gridCol w="3449074">
                  <a:extLst>
                    <a:ext uri="{9D8B030D-6E8A-4147-A177-3AD203B41FA5}">
                      <a16:colId xmlns:a16="http://schemas.microsoft.com/office/drawing/2014/main" val="2590636159"/>
                    </a:ext>
                  </a:extLst>
                </a:gridCol>
                <a:gridCol w="1490341">
                  <a:extLst>
                    <a:ext uri="{9D8B030D-6E8A-4147-A177-3AD203B41FA5}">
                      <a16:colId xmlns:a16="http://schemas.microsoft.com/office/drawing/2014/main" val="1569428082"/>
                    </a:ext>
                  </a:extLst>
                </a:gridCol>
              </a:tblGrid>
              <a:tr h="4591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CHỨC NĂNG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NGƯỜI THỰC HIỆN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TIẾN ĐỘ (%)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1629836"/>
                  </a:ext>
                </a:extLst>
              </a:tr>
              <a:tr h="4594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Viết báo cáo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Nguyễn </a:t>
                      </a:r>
                      <a:r>
                        <a:rPr lang="en-US" sz="1300" dirty="0" err="1">
                          <a:effectLst/>
                        </a:rPr>
                        <a:t>Hữu</a:t>
                      </a:r>
                      <a:r>
                        <a:rPr lang="en-US" sz="1300" dirty="0">
                          <a:effectLst/>
                        </a:rPr>
                        <a:t> Quyền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100%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877502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874186-C8BD-49FD-82FD-1D79FCB88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506280"/>
              </p:ext>
            </p:extLst>
          </p:nvPr>
        </p:nvGraphicFramePr>
        <p:xfrm>
          <a:off x="1968500" y="3733235"/>
          <a:ext cx="8001001" cy="23500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8911">
                  <a:extLst>
                    <a:ext uri="{9D8B030D-6E8A-4147-A177-3AD203B41FA5}">
                      <a16:colId xmlns:a16="http://schemas.microsoft.com/office/drawing/2014/main" val="2495370378"/>
                    </a:ext>
                  </a:extLst>
                </a:gridCol>
                <a:gridCol w="2452675">
                  <a:extLst>
                    <a:ext uri="{9D8B030D-6E8A-4147-A177-3AD203B41FA5}">
                      <a16:colId xmlns:a16="http://schemas.microsoft.com/office/drawing/2014/main" val="2539346726"/>
                    </a:ext>
                  </a:extLst>
                </a:gridCol>
                <a:gridCol w="3449074">
                  <a:extLst>
                    <a:ext uri="{9D8B030D-6E8A-4147-A177-3AD203B41FA5}">
                      <a16:colId xmlns:a16="http://schemas.microsoft.com/office/drawing/2014/main" val="2667090921"/>
                    </a:ext>
                  </a:extLst>
                </a:gridCol>
                <a:gridCol w="1490341">
                  <a:extLst>
                    <a:ext uri="{9D8B030D-6E8A-4147-A177-3AD203B41FA5}">
                      <a16:colId xmlns:a16="http://schemas.microsoft.com/office/drawing/2014/main" val="3184448457"/>
                    </a:ext>
                  </a:extLst>
                </a:gridCol>
              </a:tblGrid>
              <a:tr h="3304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CHỨC NĂNG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NGƯỜI THỰC HIỆN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TIẾN ĐỘ (%)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1452407"/>
                  </a:ext>
                </a:extLst>
              </a:tr>
              <a:tr h="6791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Xem danh sách sản phẩm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1890808"/>
                  </a:ext>
                </a:extLst>
              </a:tr>
              <a:tr h="6791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Xem chi tiết sản phẩm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0984018"/>
                  </a:ext>
                </a:extLst>
              </a:tr>
              <a:tr h="3306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Tìm kiếm sản phẩm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322727"/>
                  </a:ext>
                </a:extLst>
              </a:tr>
              <a:tr h="3306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ký người dùng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100%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8698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3383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KẾT: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7D1D2A-3EC5-4A3F-8099-EEB84AB29921}"/>
              </a:ext>
            </a:extLst>
          </p:cNvPr>
          <p:cNvSpPr txBox="1">
            <a:spLocks/>
          </p:cNvSpPr>
          <p:nvPr/>
        </p:nvSpPr>
        <p:spPr>
          <a:xfrm>
            <a:off x="1968500" y="935267"/>
            <a:ext cx="8915400" cy="498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5ABF16-7C8B-4547-BE4C-F4E451435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656242"/>
              </p:ext>
            </p:extLst>
          </p:nvPr>
        </p:nvGraphicFramePr>
        <p:xfrm>
          <a:off x="1968501" y="2139769"/>
          <a:ext cx="7937500" cy="39562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4078">
                  <a:extLst>
                    <a:ext uri="{9D8B030D-6E8A-4147-A177-3AD203B41FA5}">
                      <a16:colId xmlns:a16="http://schemas.microsoft.com/office/drawing/2014/main" val="841775756"/>
                    </a:ext>
                  </a:extLst>
                </a:gridCol>
                <a:gridCol w="2433209">
                  <a:extLst>
                    <a:ext uri="{9D8B030D-6E8A-4147-A177-3AD203B41FA5}">
                      <a16:colId xmlns:a16="http://schemas.microsoft.com/office/drawing/2014/main" val="2194879127"/>
                    </a:ext>
                  </a:extLst>
                </a:gridCol>
                <a:gridCol w="3421701">
                  <a:extLst>
                    <a:ext uri="{9D8B030D-6E8A-4147-A177-3AD203B41FA5}">
                      <a16:colId xmlns:a16="http://schemas.microsoft.com/office/drawing/2014/main" val="2842630881"/>
                    </a:ext>
                  </a:extLst>
                </a:gridCol>
                <a:gridCol w="1478512">
                  <a:extLst>
                    <a:ext uri="{9D8B030D-6E8A-4147-A177-3AD203B41FA5}">
                      <a16:colId xmlns:a16="http://schemas.microsoft.com/office/drawing/2014/main" val="3938462489"/>
                    </a:ext>
                  </a:extLst>
                </a:gridCol>
              </a:tblGrid>
              <a:tr h="2781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CHỨC NĂNG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NGƯỜI THỰC HIỆN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TIẾN ĐỘ (%)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9013662"/>
                  </a:ext>
                </a:extLst>
              </a:tr>
              <a:tr h="278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nhập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7964476"/>
                  </a:ext>
                </a:extLst>
              </a:tr>
              <a:tr h="5716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Xem danh sách sản phẩm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Đoàn Minh Trí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4336975"/>
                  </a:ext>
                </a:extLst>
              </a:tr>
              <a:tr h="5716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Xem chi tiết sản phẩm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Đoàn Minh Trí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6770866"/>
                  </a:ext>
                </a:extLst>
              </a:tr>
              <a:tr h="278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Tìm kiếm sản phẩm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394116"/>
                  </a:ext>
                </a:extLst>
              </a:tr>
              <a:tr h="5716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Thêm sản phẩm vào giỏ hàng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1228545"/>
                  </a:ext>
                </a:extLst>
              </a:tr>
              <a:tr h="278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giỏ hàng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4774740"/>
                  </a:ext>
                </a:extLst>
              </a:tr>
              <a:tr h="278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Thanh toán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Đoàn Minh Trí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3149499"/>
                  </a:ext>
                </a:extLst>
              </a:tr>
              <a:tr h="5716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Đánh giá, bình luận sản phẩm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Đoàn</a:t>
                      </a:r>
                      <a:r>
                        <a:rPr lang="en-US" sz="1300" dirty="0">
                          <a:effectLst/>
                        </a:rPr>
                        <a:t> Minh </a:t>
                      </a:r>
                      <a:r>
                        <a:rPr lang="en-US" sz="1300" dirty="0" err="1">
                          <a:effectLst/>
                        </a:rPr>
                        <a:t>Trí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890450"/>
                  </a:ext>
                </a:extLst>
              </a:tr>
              <a:tr h="278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Lấy lại mật khẩu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100%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9826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441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KẾT: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7D1D2A-3EC5-4A3F-8099-EEB84AB29921}"/>
              </a:ext>
            </a:extLst>
          </p:cNvPr>
          <p:cNvSpPr txBox="1">
            <a:spLocks/>
          </p:cNvSpPr>
          <p:nvPr/>
        </p:nvSpPr>
        <p:spPr>
          <a:xfrm>
            <a:off x="1968500" y="935267"/>
            <a:ext cx="8915400" cy="498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Super Admin:</a:t>
            </a: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EEFA6E7-878E-4C60-8EF4-BA71FF994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76114"/>
              </p:ext>
            </p:extLst>
          </p:nvPr>
        </p:nvGraphicFramePr>
        <p:xfrm>
          <a:off x="1968500" y="2092226"/>
          <a:ext cx="7988299" cy="41434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7944">
                  <a:extLst>
                    <a:ext uri="{9D8B030D-6E8A-4147-A177-3AD203B41FA5}">
                      <a16:colId xmlns:a16="http://schemas.microsoft.com/office/drawing/2014/main" val="890187639"/>
                    </a:ext>
                  </a:extLst>
                </a:gridCol>
                <a:gridCol w="2448781">
                  <a:extLst>
                    <a:ext uri="{9D8B030D-6E8A-4147-A177-3AD203B41FA5}">
                      <a16:colId xmlns:a16="http://schemas.microsoft.com/office/drawing/2014/main" val="2129069373"/>
                    </a:ext>
                  </a:extLst>
                </a:gridCol>
                <a:gridCol w="3443599">
                  <a:extLst>
                    <a:ext uri="{9D8B030D-6E8A-4147-A177-3AD203B41FA5}">
                      <a16:colId xmlns:a16="http://schemas.microsoft.com/office/drawing/2014/main" val="2243455123"/>
                    </a:ext>
                  </a:extLst>
                </a:gridCol>
                <a:gridCol w="1487975">
                  <a:extLst>
                    <a:ext uri="{9D8B030D-6E8A-4147-A177-3AD203B41FA5}">
                      <a16:colId xmlns:a16="http://schemas.microsoft.com/office/drawing/2014/main" val="4260418453"/>
                    </a:ext>
                  </a:extLst>
                </a:gridCol>
              </a:tblGrid>
              <a:tr h="3764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CHỨC NĂNG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NGƯỜI THỰC HIỆN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TIẾN ĐỘ (%)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0152667"/>
                  </a:ext>
                </a:extLst>
              </a:tr>
              <a:tr h="3767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nhập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6438853"/>
                  </a:ext>
                </a:extLst>
              </a:tr>
              <a:tr h="3767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ký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5389601"/>
                  </a:ext>
                </a:extLst>
              </a:tr>
              <a:tr h="3767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tài khoản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Đoàn Ngọc Huy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4262138"/>
                  </a:ext>
                </a:extLst>
              </a:tr>
              <a:tr h="3767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nhà sản xuất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Hữu Quyền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679469"/>
                  </a:ext>
                </a:extLst>
              </a:tr>
              <a:tr h="3767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loại sản phẩm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Đoàn Ngọc Huy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9107553"/>
                  </a:ext>
                </a:extLst>
              </a:tr>
              <a:tr h="3767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Banners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Đoàn Minh Trí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2735556"/>
                  </a:ext>
                </a:extLst>
              </a:tr>
              <a:tr h="3767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sản phẩm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Đoàn Minh Trí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2010098"/>
                  </a:ext>
                </a:extLst>
              </a:tr>
              <a:tr h="3767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đơn hàng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0355594"/>
                  </a:ext>
                </a:extLst>
              </a:tr>
              <a:tr h="3767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doanh thu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Đoàn Minh Trí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6234443"/>
                  </a:ext>
                </a:extLst>
              </a:tr>
              <a:tr h="3767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Lấy lại mật khẩu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100%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972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692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676735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lúc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12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DB08E-F660-48E5-84EC-19ADFD5BEEF1}"/>
              </a:ext>
            </a:extLst>
          </p:cNvPr>
          <p:cNvPicPr/>
          <p:nvPr/>
        </p:nvPicPr>
        <p:blipFill rotWithShape="1">
          <a:blip r:embed="rId2"/>
          <a:srcRect l="3298" t="11097" b="5483"/>
          <a:stretch/>
        </p:blipFill>
        <p:spPr bwMode="auto">
          <a:xfrm>
            <a:off x="1760854" y="1957625"/>
            <a:ext cx="8983346" cy="48298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31058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KẾT: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7D1D2A-3EC5-4A3F-8099-EEB84AB29921}"/>
              </a:ext>
            </a:extLst>
          </p:cNvPr>
          <p:cNvSpPr txBox="1">
            <a:spLocks/>
          </p:cNvSpPr>
          <p:nvPr/>
        </p:nvSpPr>
        <p:spPr>
          <a:xfrm>
            <a:off x="1968500" y="935267"/>
            <a:ext cx="8915400" cy="498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Admin:</a:t>
            </a: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80EC7E-1489-47EF-AE98-9AD753262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127564"/>
              </p:ext>
            </p:extLst>
          </p:nvPr>
        </p:nvGraphicFramePr>
        <p:xfrm>
          <a:off x="1968500" y="2104071"/>
          <a:ext cx="8064500" cy="43602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3743">
                  <a:extLst>
                    <a:ext uri="{9D8B030D-6E8A-4147-A177-3AD203B41FA5}">
                      <a16:colId xmlns:a16="http://schemas.microsoft.com/office/drawing/2014/main" val="3264699737"/>
                    </a:ext>
                  </a:extLst>
                </a:gridCol>
                <a:gridCol w="2472141">
                  <a:extLst>
                    <a:ext uri="{9D8B030D-6E8A-4147-A177-3AD203B41FA5}">
                      <a16:colId xmlns:a16="http://schemas.microsoft.com/office/drawing/2014/main" val="1922171513"/>
                    </a:ext>
                  </a:extLst>
                </a:gridCol>
                <a:gridCol w="3476447">
                  <a:extLst>
                    <a:ext uri="{9D8B030D-6E8A-4147-A177-3AD203B41FA5}">
                      <a16:colId xmlns:a16="http://schemas.microsoft.com/office/drawing/2014/main" val="1515408697"/>
                    </a:ext>
                  </a:extLst>
                </a:gridCol>
                <a:gridCol w="1502169">
                  <a:extLst>
                    <a:ext uri="{9D8B030D-6E8A-4147-A177-3AD203B41FA5}">
                      <a16:colId xmlns:a16="http://schemas.microsoft.com/office/drawing/2014/main" val="1687567245"/>
                    </a:ext>
                  </a:extLst>
                </a:gridCol>
              </a:tblGrid>
              <a:tr h="4357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CHỨC NĂNG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NGƯỜI THỰC HIỆN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TIẾN ĐỘ (%)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2024448"/>
                  </a:ext>
                </a:extLst>
              </a:tr>
              <a:tr h="4360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nhập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9753146"/>
                  </a:ext>
                </a:extLst>
              </a:tr>
              <a:tr h="4360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ký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8218952"/>
                  </a:ext>
                </a:extLst>
              </a:tr>
              <a:tr h="4360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nhà sản xuất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Văn Công Năm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9636316"/>
                  </a:ext>
                </a:extLst>
              </a:tr>
              <a:tr h="4360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loại sản phẩm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Hữu Quyền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0955123"/>
                  </a:ext>
                </a:extLst>
              </a:tr>
              <a:tr h="4360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Banners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Đoàn Ngọc Huy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3399507"/>
                  </a:ext>
                </a:extLst>
              </a:tr>
              <a:tr h="4360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sản phẩm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Đoàn</a:t>
                      </a:r>
                      <a:r>
                        <a:rPr lang="en-US" sz="1300" dirty="0">
                          <a:effectLst/>
                        </a:rPr>
                        <a:t> Minh </a:t>
                      </a:r>
                      <a:r>
                        <a:rPr lang="en-US" sz="1300" dirty="0" err="1">
                          <a:effectLst/>
                        </a:rPr>
                        <a:t>Trí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169956"/>
                  </a:ext>
                </a:extLst>
              </a:tr>
              <a:tr h="4360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đơn hàng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Đoàn Minh Trí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7341769"/>
                  </a:ext>
                </a:extLst>
              </a:tr>
              <a:tr h="4360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doanh thu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Đoàn Minh Trí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100%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9380212"/>
                  </a:ext>
                </a:extLst>
              </a:tr>
              <a:tr h="4360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Lấy lại mật khẩu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100%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2546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655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KẾT: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7D1D2A-3EC5-4A3F-8099-EEB84AB29921}"/>
              </a:ext>
            </a:extLst>
          </p:cNvPr>
          <p:cNvSpPr txBox="1">
            <a:spLocks/>
          </p:cNvSpPr>
          <p:nvPr/>
        </p:nvSpPr>
        <p:spPr>
          <a:xfrm>
            <a:off x="1968500" y="935267"/>
            <a:ext cx="8915400" cy="498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tham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khảo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tham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khảo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Laravel: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https://laravel.com/docs/7.x</a:t>
            </a:r>
            <a:endParaRPr lang="en-US" sz="2400" u="sng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https://github.com/Crinsane/LaravelShoppingcart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https://laravel.com/docs/7.x/authentication</a:t>
            </a:r>
            <a:endParaRPr lang="en-US" sz="2400" u="sng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Link down 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template: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https://themeforest.net</a:t>
            </a:r>
            <a:endParaRPr lang="en-US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Link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tham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khảo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611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676735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click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“QUICK VIEW”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00FC50-C0D4-4E15-B656-CFCDCECCCBA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" t="11098" b="5671"/>
          <a:stretch/>
        </p:blipFill>
        <p:spPr bwMode="auto">
          <a:xfrm>
            <a:off x="1925954" y="1957625"/>
            <a:ext cx="8911687" cy="48266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9298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676735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cần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kiếm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click “search”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E0212-BD1E-4747-87C1-4D887C4123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927" y="2643346"/>
            <a:ext cx="9343073" cy="1687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36324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448135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“No Account ? Create One”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chuyển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điền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“Register”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i="1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A869E-9EA3-4C66-85C4-10583416CE9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" t="10679" b="5482"/>
          <a:stretch/>
        </p:blipFill>
        <p:spPr bwMode="auto">
          <a:xfrm>
            <a:off x="1905096" y="2336946"/>
            <a:ext cx="9002395" cy="43940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22304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486235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Login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username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password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“Login”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42B39-8B19-4B12-A3FC-14B7D661DD9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" t="10888" b="5860"/>
          <a:stretch/>
        </p:blipFill>
        <p:spPr bwMode="auto">
          <a:xfrm>
            <a:off x="1805940" y="2148125"/>
            <a:ext cx="9077960" cy="4709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07519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3024" y="1311735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242246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157</TotalTime>
  <Words>2376</Words>
  <Application>Microsoft Office PowerPoint</Application>
  <PresentationFormat>Widescreen</PresentationFormat>
  <Paragraphs>326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Century Gothic</vt:lpstr>
      <vt:lpstr>Courier New</vt:lpstr>
      <vt:lpstr>Symbol</vt:lpstr>
      <vt:lpstr>Times New Roman</vt:lpstr>
      <vt:lpstr>Wingdings</vt:lpstr>
      <vt:lpstr>Wingdings 3</vt:lpstr>
      <vt:lpstr>Wisp</vt:lpstr>
      <vt:lpstr>TRANG THƯƠNG MẠI ĐIỆN TỬ QUẦN ÁO A-HA SHOP</vt:lpstr>
      <vt:lpstr>Giới thiệu Website A-HA Shop</vt:lpstr>
      <vt:lpstr>Giới thiệu Website A-HA Shop</vt:lpstr>
      <vt:lpstr>Chức năng người dùng chưa đăng ký:</vt:lpstr>
      <vt:lpstr>Chức năng người dùng chưa đăng ký:</vt:lpstr>
      <vt:lpstr>Chức năng người dùng chưa đăng ký:</vt:lpstr>
      <vt:lpstr>Chức năng người dùng chưa đăng ký:</vt:lpstr>
      <vt:lpstr>Chức năng người dùng có đăng ký:</vt:lpstr>
      <vt:lpstr>Chức năng người dùng có đăng ký:</vt:lpstr>
      <vt:lpstr>Chức năng người dùng có đăng ký:</vt:lpstr>
      <vt:lpstr>Chức năng người dùng có đăng ký:</vt:lpstr>
      <vt:lpstr>Chức năng người dùng có đăng ký:</vt:lpstr>
      <vt:lpstr>Chức năng người dùng có đăng ký: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Admin:</vt:lpstr>
      <vt:lpstr>TỔNG KẾT:</vt:lpstr>
      <vt:lpstr>TỔNG KẾT:</vt:lpstr>
      <vt:lpstr>TỔNG KẾT:</vt:lpstr>
      <vt:lpstr>TỔNG KẾT:</vt:lpstr>
      <vt:lpstr>TỔNG KẾT:</vt:lpstr>
      <vt:lpstr>TỔNG KẾT: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TRANG THƯƠNG MẠI ĐIỆN TỬ QUẦN ÁO A-HA SHOP</dc:title>
  <dc:creator>Quyền Nguyễn</dc:creator>
  <cp:lastModifiedBy>Quyền Nguyễn</cp:lastModifiedBy>
  <cp:revision>15</cp:revision>
  <dcterms:created xsi:type="dcterms:W3CDTF">2021-06-23T00:32:18Z</dcterms:created>
  <dcterms:modified xsi:type="dcterms:W3CDTF">2021-06-24T02:29:18Z</dcterms:modified>
</cp:coreProperties>
</file>